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17.xml" ContentType="application/vnd.openxmlformats-officedocument.presentationml.slideLayou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authors.xml" ContentType="application/vnd.ms-powerpoint.author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22"/>
  </p:notesMasterIdLst>
  <p:sldIdLst>
    <p:sldId id="2247" r:id="rId2"/>
    <p:sldId id="4187" r:id="rId3"/>
    <p:sldId id="4234" r:id="rId4"/>
    <p:sldId id="4183" r:id="rId5"/>
    <p:sldId id="4293" r:id="rId6"/>
    <p:sldId id="4294" r:id="rId7"/>
    <p:sldId id="4295" r:id="rId8"/>
    <p:sldId id="4194" r:id="rId9"/>
    <p:sldId id="4211" r:id="rId10"/>
    <p:sldId id="4232" r:id="rId11"/>
    <p:sldId id="4233" r:id="rId12"/>
    <p:sldId id="4212" r:id="rId13"/>
    <p:sldId id="4279" r:id="rId14"/>
    <p:sldId id="4223" r:id="rId15"/>
    <p:sldId id="4224" r:id="rId16"/>
    <p:sldId id="4226" r:id="rId17"/>
    <p:sldId id="4227" r:id="rId18"/>
    <p:sldId id="4228" r:id="rId19"/>
    <p:sldId id="4229" r:id="rId20"/>
    <p:sldId id="4231" r:id="rId21"/>
  </p:sldIdLst>
  <p:sldSz cx="9144000" cy="6858000" type="screen4x3"/>
  <p:notesSz cx="6858000" cy="9144000"/>
  <p:embeddedFontLst>
    <p:embeddedFont>
      <p:font typeface="Century Gothic" panose="020B0502020202020204" pitchFamily="34" charset="0"/>
      <p:regular r:id="rId23"/>
      <p:bold r:id="rId24"/>
      <p:italic r:id="rId25"/>
      <p:boldItalic r:id="rId26"/>
    </p:embeddedFont>
    <p:embeddedFont>
      <p:font typeface="Mulish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E2CF035-AA50-DC94-688B-9377E818EE49}" name="Contesse,Valentina A" initials="CA" userId="S::valufgator@ufl.edu::66806d4e-fd53-4162-bb2b-dfd5f9123657" providerId="AD"/>
  <p188:author id="{E71CE4EF-5F63-C309-1C8F-AD9BED01D6EA}" name="Alyssa Ricke" initials="AR" userId="S::alychickq22@ufl.edu::36f174c9-250d-4433-864f-f7349753d04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2F7C"/>
    <a:srgbClr val="2F6FA9"/>
    <a:srgbClr val="E15436"/>
    <a:srgbClr val="2C629F"/>
    <a:srgbClr val="25B0A7"/>
    <a:srgbClr val="AE382B"/>
    <a:srgbClr val="252B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70"/>
    <p:restoredTop sz="78746"/>
  </p:normalViewPr>
  <p:slideViewPr>
    <p:cSldViewPr snapToGrid="0" snapToObjects="1">
      <p:cViewPr varScale="1">
        <p:scale>
          <a:sx n="50" d="100"/>
          <a:sy n="50" d="100"/>
        </p:scale>
        <p:origin x="168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5" d="100"/>
        <a:sy n="9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theme" Target="theme/theme1.xml"/><Relationship Id="rId38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viewProps" Target="viewProps.xml"/><Relationship Id="rId37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DBB2B-03B0-BA4D-8766-8EF49B89551B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FB05D2-5D65-874B-87C6-2AEC7FA940C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661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523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24D6B8-5D02-F904-6D51-6E63806B68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51CD5E-483B-E9D7-CEF1-A480851634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E297FD-6993-F33F-9990-973E7D3457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AB02E4-8D79-4391-8FD1-AC3EF05F5B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7247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70FCFD-3202-7E32-1E0F-A68284CD6B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012D8CB-80BB-2A01-B600-42A0C6B9A1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417D4E2-AD61-B67F-AF76-5A1F004795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7816E1-09F2-3D58-1AAE-7EFAA26B5B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43097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195023-229F-3823-64F2-ACAB2C6F61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26A2FB-B59A-41BD-8DD3-6DD64B10D8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704C13-6AC8-4BA5-0EC1-F9A2E527C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102235-C533-A063-322B-9165BBEF03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03367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5F0622-D529-B8BF-685C-8A9B11CCEE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9FF4BE3-A8CC-9C2F-AF69-39174A8190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9F80BAA-E12E-182B-594B-B95DF551A6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5E6F7A-101B-4B76-DF19-283BE865EA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7476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7664-EC4D-51E1-01B9-3FC18C6BD3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6A3866-BE63-9D66-EE25-45187082D3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173462B-1260-424B-4D26-4FFA3877F6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0" dirty="0"/>
              <a:t>Publisher note: There are no newly introduced high-frequency words or irregular high-frequency words in this set.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5BE2D5-C4F4-8A28-7A3B-40D70BF111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5031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30DE6-9781-0F0F-CAE0-B9AFF55A02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F6E478-38BE-D75D-CADD-2DFE89E3CF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E040AD-49A4-EBE1-D957-BFF4083432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C9D0CF-32E4-534A-277D-89541DB1CE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0678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1753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We do: Let’s read together.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0906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5109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B98587-2FE1-700C-A0EA-3C29841E07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4888DE8-7C58-967A-590D-7ECC4D486B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47975D9-CA98-2F25-550F-73E87B6C50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0" dirty="0"/>
              <a:t>Publisher note: There were no newly introduced high-frequency words in Set 8.1, hence this slide deck moves immediately into reviewing the irregular high-frequency words introduced in Set 8.1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E507A2-EA65-4F8A-811B-E1D2E273D9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72629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924AA1-1634-FA7F-61EB-A14218C3EA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93BB9F-EF1F-98B7-C760-3FE9553A9FF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C0514D9-0DF6-73D2-64F3-9EAEDF2345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E94901-5CB9-855F-21B5-FC663A2931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41855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7CC5A5-FF37-3A95-6DAC-EADE071DFB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03C434-E2D1-B070-7749-1825C67D0EA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6A2248-1A45-EE79-0C37-9BDA54171A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62C485-E98A-C176-1D10-8AC0A8E8F5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091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EF38E2-25C6-B8D9-F643-7E851674E1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E03F2B-4C0E-7993-11CC-83C58F55BC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03A61F-27E5-F6CA-B130-2EEDD8AFB6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77BD19-FD74-E4BF-E0E1-BE07E59EFB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3325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848F5D-8EF8-9381-D34E-D5FDF6F9D5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F502BE-FF8A-5209-3ABE-2C7BBE2075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A4A3BC-A5EA-1914-894D-D01FE342D4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96AC8F-FCAD-E33B-D05B-41305CE80C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369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086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qu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9E727A-3B5F-5C9C-BC3B-F3D69A9AE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601BF9-2CBD-3ACA-A38D-4631041C9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78B93A-7FD5-375C-DF26-8B528D16EE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94775" y="6356641"/>
            <a:ext cx="343366" cy="34336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54F960BB-F8D9-550E-138D-E0783C797B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D0E3EE4-73F1-0169-FCF7-EE13ED0242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978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164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834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3465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1179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409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0251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B3AFF5-E1B6-D26F-0D3D-074C782C4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05DE54-3282-EE4C-3752-F4D2D50E1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CCE1B1-4751-4057-BEBB-A535099F4E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3127A6D-4354-0E50-ED09-20CCE6A5CA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6" name="Picture 5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1C53E457-DD87-5769-1778-6CC63DFBE3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2381" y="6232924"/>
            <a:ext cx="1088860" cy="461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331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39E604-6A08-1816-597D-0FE0E24FA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dirty="0"/>
              <a:t>28/8/2025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DF94B8-0136-267C-E303-DA682C5B8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914F7C-9A70-995E-2EE1-4BA50E707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" name="Picture 1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D10BAC16-7DFC-EDBE-B8D4-DDC847DF37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1499" y="896008"/>
            <a:ext cx="5981002" cy="253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626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606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456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9477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895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008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901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eme plac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99EF16-56B5-1649-F5CD-13679B1025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0AEFEE-EF90-0E3F-EC7B-EDB5A0384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642E29-E8B4-5D87-27AB-669EEAC75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87AA01-1ABE-44D3-1084-0861B08C9104}"/>
              </a:ext>
            </a:extLst>
          </p:cNvPr>
          <p:cNvSpPr/>
          <p:nvPr userDrawn="1"/>
        </p:nvSpPr>
        <p:spPr>
          <a:xfrm>
            <a:off x="3569480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118A61A-CC23-689E-638A-3209DADB7A2E}"/>
              </a:ext>
            </a:extLst>
          </p:cNvPr>
          <p:cNvSpPr/>
          <p:nvPr userDrawn="1"/>
        </p:nvSpPr>
        <p:spPr>
          <a:xfrm>
            <a:off x="6030811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550B0D-B596-6412-53D3-21AA2CE31D43}"/>
              </a:ext>
            </a:extLst>
          </p:cNvPr>
          <p:cNvSpPr/>
          <p:nvPr userDrawn="1"/>
        </p:nvSpPr>
        <p:spPr>
          <a:xfrm>
            <a:off x="1144010" y="4668556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F9BE56-7EEF-9E8F-9D8B-EEC719DC98EF}"/>
              </a:ext>
            </a:extLst>
          </p:cNvPr>
          <p:cNvSpPr txBox="1"/>
          <p:nvPr userDrawn="1"/>
        </p:nvSpPr>
        <p:spPr>
          <a:xfrm>
            <a:off x="1486733" y="4770053"/>
            <a:ext cx="1239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beginning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E7D877-E495-775F-96D8-DFD037ECC522}"/>
              </a:ext>
            </a:extLst>
          </p:cNvPr>
          <p:cNvSpPr txBox="1"/>
          <p:nvPr userDrawn="1"/>
        </p:nvSpPr>
        <p:spPr>
          <a:xfrm>
            <a:off x="4090938" y="4770053"/>
            <a:ext cx="896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middle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5B5843F-EA74-38CC-DD4C-9357DC16C2A3}"/>
              </a:ext>
            </a:extLst>
          </p:cNvPr>
          <p:cNvSpPr txBox="1"/>
          <p:nvPr userDrawn="1"/>
        </p:nvSpPr>
        <p:spPr>
          <a:xfrm>
            <a:off x="6715775" y="4781626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end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FDC2A01-7E68-F82C-516A-8B87DA245F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21A5336-C457-6F0C-6123-C470CBC238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589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lidesh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04AB0A-683E-598E-DFB1-83C266B15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3A0AB0-4D66-462D-3BAB-34FB14ABB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B0AE0F-2064-8114-03F5-6807F761EC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98951E4-0D75-9CC7-7AF3-77E6B73954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BE598BB-0829-4729-D297-33DFC4CD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57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506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4" r:id="rId8"/>
    <p:sldLayoutId id="2147483672" r:id="rId9"/>
    <p:sldLayoutId id="2147483673" r:id="rId10"/>
    <p:sldLayoutId id="2147483675" r:id="rId11"/>
    <p:sldLayoutId id="2147483679" r:id="rId12"/>
    <p:sldLayoutId id="2147483668" r:id="rId13"/>
    <p:sldLayoutId id="2147483669" r:id="rId14"/>
    <p:sldLayoutId id="2147483670" r:id="rId15"/>
    <p:sldLayoutId id="2147483671" r:id="rId16"/>
    <p:sldLayoutId id="2147483678" r:id="rId17"/>
    <p:sldLayoutId id="214748367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Mulish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ulish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ulish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ulish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223614-1BDE-9CA2-E34A-8AB3F419A697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4000" b="1" dirty="0">
                <a:latin typeface="Mulish" pitchFamily="2" charset="77"/>
              </a:rPr>
              <a:t>Set 8.2</a:t>
            </a:r>
          </a:p>
          <a:p>
            <a:pPr algn="ctr"/>
            <a:r>
              <a:rPr lang="en-US" sz="4000" b="1" dirty="0">
                <a:latin typeface="Mulish" pitchFamily="2" charset="77"/>
              </a:rPr>
              <a:t>Consonant Blending (Final): </a:t>
            </a:r>
          </a:p>
          <a:p>
            <a:pPr algn="ctr"/>
            <a:r>
              <a:rPr lang="en-US" sz="4000" b="1" dirty="0">
                <a:latin typeface="Mulish" pitchFamily="2" charset="77"/>
              </a:rPr>
              <a:t>ft, </a:t>
            </a:r>
            <a:r>
              <a:rPr lang="en-US" sz="4000" b="1" dirty="0" err="1">
                <a:latin typeface="Mulish" pitchFamily="2" charset="77"/>
              </a:rPr>
              <a:t>mp</a:t>
            </a:r>
            <a:r>
              <a:rPr lang="en-US" sz="4000" b="1" dirty="0">
                <a:latin typeface="Mulish" pitchFamily="2" charset="77"/>
              </a:rPr>
              <a:t>, </a:t>
            </a:r>
            <a:r>
              <a:rPr lang="en-US" sz="4000" b="1" dirty="0" err="1">
                <a:latin typeface="Mulish" pitchFamily="2" charset="77"/>
              </a:rPr>
              <a:t>nd</a:t>
            </a:r>
            <a:r>
              <a:rPr lang="en-US" sz="4000" b="1" dirty="0">
                <a:latin typeface="Mulish" pitchFamily="2" charset="77"/>
              </a:rPr>
              <a:t>, </a:t>
            </a:r>
            <a:r>
              <a:rPr lang="en-US" sz="4000" b="1" dirty="0" err="1">
                <a:latin typeface="Mulish" pitchFamily="2" charset="77"/>
              </a:rPr>
              <a:t>nk</a:t>
            </a:r>
            <a:r>
              <a:rPr lang="en-US" sz="4000" b="1" dirty="0">
                <a:latin typeface="Mulish" pitchFamily="2" charset="77"/>
              </a:rPr>
              <a:t>, </a:t>
            </a:r>
            <a:r>
              <a:rPr lang="en-US" sz="4000" b="1" dirty="0" err="1">
                <a:latin typeface="Mulish" pitchFamily="2" charset="77"/>
              </a:rPr>
              <a:t>st</a:t>
            </a:r>
            <a:r>
              <a:rPr lang="en-US" sz="4000" b="1" dirty="0">
                <a:latin typeface="Mulish" pitchFamily="2" charset="7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503625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4BA087-0DAE-D6D8-95BE-AB3D4FE5D4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9BD2864-6641-21E1-7EF0-8D5C9D9B111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mp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587679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91D4FE-18F9-55D5-26A9-B5570DF3B7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61A9E78-4784-1C05-B3AD-098E80B51FC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nd</a:t>
            </a:r>
            <a:endParaRPr lang="en-US" sz="239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5968165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38B77C-2A3C-B6D5-37E4-A671B9E061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E436EC0-5400-8125-AF77-FA9CA6056C2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nk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76006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8A1E3D-59A6-9331-62EE-550D9649C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A372EF7-056A-C4A8-918E-C5A86E1A6DD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442282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5CFCB9-872D-AAD9-1CAB-6F70E3ABF9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22E7839-3CD8-7BE0-4253-2C47C1C93E6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gif</a:t>
            </a:r>
            <a:r>
              <a:rPr lang="en-US" sz="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 </a:t>
            </a:r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556299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D650A7-F300-AC6F-CFBE-25CABB1B06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4EB867B-4970-C64E-B373-6CE1EB1D5A8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lamp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730340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5ABB8A-E498-324C-2ED6-FEF84DEC1B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DD08316-ECE3-0A87-10EA-D7FC06A342D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stand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318426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F89BF9-E3D8-5769-81CA-DFE801EE7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F2D50A3-5CEE-DFAA-1CB1-582CFCB27A7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trunk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920131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0F8A35-B502-3F56-7C7F-BA7E7904BE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43FBC34-85A6-2B27-4B76-949ABF369FD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drink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2361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AAF985-22A0-73FE-1B38-4FA150345E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0D1FF9D-AAD7-7DAD-8A5F-8F1EA43AEA9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lost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75219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C268A5-6EF9-D0D5-86EA-F6292577CE31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8.1 Consonant Blending (Initial): </a:t>
            </a:r>
          </a:p>
          <a:p>
            <a:pPr algn="ctr"/>
            <a:r>
              <a:rPr lang="en-US" sz="6000" b="1" dirty="0">
                <a:latin typeface="Mulish" pitchFamily="2" charset="77"/>
              </a:rPr>
              <a:t>bl, </a:t>
            </a:r>
            <a:r>
              <a:rPr lang="en-US" sz="6000" b="1" dirty="0" err="1">
                <a:latin typeface="Mulish" pitchFamily="2" charset="77"/>
              </a:rPr>
              <a:t>gl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dirty="0" err="1">
                <a:latin typeface="Mulish" pitchFamily="2" charset="77"/>
              </a:rPr>
              <a:t>cr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dirty="0" err="1">
                <a:latin typeface="Mulish" pitchFamily="2" charset="77"/>
              </a:rPr>
              <a:t>fr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dirty="0" err="1">
                <a:latin typeface="Mulish" pitchFamily="2" charset="77"/>
              </a:rPr>
              <a:t>st</a:t>
            </a:r>
            <a:endParaRPr lang="en-US" sz="6000" b="1" dirty="0">
              <a:latin typeface="Mulish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389104-89C6-E907-00CD-D865A54C425C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3185791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41EA2B-4190-2588-604B-9353712FD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65496D-9070-13F5-D25D-1B818565E925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3400" b="1" dirty="0">
                <a:latin typeface="Mulish" pitchFamily="2" charset="77"/>
              </a:rPr>
              <a:t>Next: </a:t>
            </a:r>
          </a:p>
          <a:p>
            <a:pPr algn="ctr"/>
            <a:r>
              <a:rPr lang="en-US" sz="3400" b="1" dirty="0">
                <a:latin typeface="Mulish" pitchFamily="2" charset="77"/>
              </a:rPr>
              <a:t>Set 9 Consonant-Vowel Patterns:</a:t>
            </a:r>
          </a:p>
          <a:p>
            <a:pPr algn="ctr"/>
            <a:r>
              <a:rPr lang="en-US" sz="3400" b="1" dirty="0">
                <a:latin typeface="Mulish" pitchFamily="2" charset="77"/>
              </a:rPr>
              <a:t>at, an, ap, et, </a:t>
            </a:r>
            <a:r>
              <a:rPr lang="en-US" sz="3400" b="1" dirty="0" err="1">
                <a:latin typeface="Mulish" pitchFamily="2" charset="77"/>
              </a:rPr>
              <a:t>og</a:t>
            </a:r>
            <a:r>
              <a:rPr lang="en-US" sz="3400" b="1" dirty="0">
                <a:latin typeface="Mulish" pitchFamily="2" charset="77"/>
              </a:rPr>
              <a:t>, ug, ell, ack, ash, </a:t>
            </a:r>
            <a:r>
              <a:rPr lang="en-US" sz="3400" b="1" dirty="0" err="1">
                <a:latin typeface="Mulish" pitchFamily="2" charset="77"/>
              </a:rPr>
              <a:t>ing</a:t>
            </a:r>
            <a:endParaRPr lang="en-US" sz="3400" b="1" dirty="0">
              <a:latin typeface="Mulish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869787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6F64D3-C0D4-EA30-5AAA-62DF48B31F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1323E871-EBA5-DB71-9686-90EB37FCABB6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noProof="0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bl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62B0129D-40C5-B9C8-80E5-B4380B003E5C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 err="1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fr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140C20A7-E4E1-AAC4-23B1-3B32D15591D2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 err="1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gl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A22F8138-93C0-02EE-96D0-C721146713A4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st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28037CC7-A0F3-93D0-2E93-AE709175507B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cr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4;p36">
            <a:extLst>
              <a:ext uri="{FF2B5EF4-FFF2-40B4-BE49-F238E27FC236}">
                <a16:creationId xmlns:a16="http://schemas.microsoft.com/office/drawing/2014/main" id="{F415A0D1-D9F2-F8D3-9483-593A9CDC7EDD}"/>
              </a:ext>
            </a:extLst>
          </p:cNvPr>
          <p:cNvSpPr txBox="1"/>
          <p:nvPr/>
        </p:nvSpPr>
        <p:spPr>
          <a:xfrm>
            <a:off x="5214849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22264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814ED8-73DC-1FEE-3E85-26D8A5071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F1C306A0-4424-2E29-7AD1-5C21335352D6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block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DA9B315B-61A5-D964-2CB1-7D96DF318902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stick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F7DB8D37-E544-C831-0D5C-51BEFFA2A5C3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crab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CB34F3A3-6A1E-6F18-2D0E-1A28DFEA1426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glad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A1E266FB-30CD-E8B0-D5BB-8D29BFE6E45C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fresh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255E1B-599A-B9C3-C134-DFA3E2DE98D0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5597F637-D78A-FBD3-2404-5A29BEAE4493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Glen</a:t>
            </a:r>
          </a:p>
        </p:txBody>
      </p:sp>
    </p:spTree>
    <p:extLst>
      <p:ext uri="{BB962C8B-B14F-4D97-AF65-F5344CB8AC3E}">
        <p14:creationId xmlns:p14="http://schemas.microsoft.com/office/powerpoint/2010/main" val="405147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44359B-FAE2-2BA4-A00C-213283B26B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37FCBEA-4B5E-8C33-A4A3-EE0052D2DF35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8.1 Irregular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038305-F038-075F-8F3F-A1793818E321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18278422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420731-5263-ABF7-B028-1846CAD09C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BBC5DAB2-8CA2-B143-4B78-2852A5A352C8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6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away</a:t>
            </a:r>
            <a:endParaRPr kumimoji="0" sz="6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2E110E0A-DEC9-A428-897C-E69FDC79787C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6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good</a:t>
            </a:r>
            <a:endParaRPr kumimoji="0" lang="en-US" sz="6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A2F593BB-1B7B-7356-7207-604A3D2AE898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8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came</a:t>
            </a:r>
            <a:endParaRPr kumimoji="0" lang="en-US" sz="6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CBA1447C-D5E5-10F2-01D2-9027F2F0793D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8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happy</a:t>
            </a:r>
            <a:endParaRPr kumimoji="0" lang="en-US" sz="6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7791BB32-F637-6BAA-8C78-81C6973D003D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6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down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3A4CDCB-60BC-628E-B1A0-69C2EE9ADADE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126A3DF8-ECEE-C799-25B2-1BD8F3EAE12D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6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home</a:t>
            </a:r>
          </a:p>
        </p:txBody>
      </p:sp>
    </p:spTree>
    <p:extLst>
      <p:ext uri="{BB962C8B-B14F-4D97-AF65-F5344CB8AC3E}">
        <p14:creationId xmlns:p14="http://schemas.microsoft.com/office/powerpoint/2010/main" val="1307549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9CD0A8-CF6F-D5CE-F894-7EAF494931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237BB319-8C6B-6475-ADB0-E36DC80EEF2F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6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hungry</a:t>
            </a:r>
            <a:endParaRPr kumimoji="0" sz="6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72B50B83-96DB-5B54-2EB7-A61FE72B86F4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6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one</a:t>
            </a:r>
            <a:endParaRPr kumimoji="0" lang="en-US" sz="6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56AAC886-AB62-A735-E70D-6885C35D71E3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8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love</a:t>
            </a:r>
            <a:endParaRPr kumimoji="0" lang="en-US" sz="6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1E2990B4-1BCB-A4FB-16CF-37A93845A887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8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two</a:t>
            </a:r>
            <a:endParaRPr kumimoji="0" lang="en-US" sz="6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831CEA33-39F1-1099-A9A9-D739FCBFCB8E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6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more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8AC65AC-0B4D-E909-4320-6CD94616CCFF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2833D7FD-8462-BECE-CA13-4F7EC06F948D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6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your</a:t>
            </a:r>
          </a:p>
        </p:txBody>
      </p:sp>
    </p:spTree>
    <p:extLst>
      <p:ext uri="{BB962C8B-B14F-4D97-AF65-F5344CB8AC3E}">
        <p14:creationId xmlns:p14="http://schemas.microsoft.com/office/powerpoint/2010/main" val="4144485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92DA97-3F4E-EEB8-D85A-71E4A3D776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274253-1598-09CC-899E-0CEEB7692BBC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Consonant Blending (Final)</a:t>
            </a:r>
          </a:p>
          <a:p>
            <a:pPr algn="ctr"/>
            <a:r>
              <a:rPr lang="en-US" sz="6000" b="1" dirty="0">
                <a:latin typeface="Mulish" pitchFamily="2" charset="77"/>
              </a:rPr>
              <a:t>ft, </a:t>
            </a:r>
            <a:r>
              <a:rPr lang="en-US" sz="6000" b="1" dirty="0" err="1">
                <a:latin typeface="Mulish" pitchFamily="2" charset="77"/>
              </a:rPr>
              <a:t>mp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dirty="0" err="1">
                <a:latin typeface="Mulish" pitchFamily="2" charset="77"/>
              </a:rPr>
              <a:t>nd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dirty="0" err="1">
                <a:latin typeface="Mulish" pitchFamily="2" charset="77"/>
              </a:rPr>
              <a:t>nk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dirty="0" err="1">
                <a:latin typeface="Mulish" pitchFamily="2" charset="77"/>
              </a:rPr>
              <a:t>st</a:t>
            </a:r>
            <a:endParaRPr lang="en-US" sz="6000" b="1" dirty="0">
              <a:latin typeface="Mulish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8487EC-FD67-6F11-0ED6-2530ED0F8D63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8.2</a:t>
            </a:r>
          </a:p>
        </p:txBody>
      </p:sp>
    </p:spTree>
    <p:extLst>
      <p:ext uri="{BB962C8B-B14F-4D97-AF65-F5344CB8AC3E}">
        <p14:creationId xmlns:p14="http://schemas.microsoft.com/office/powerpoint/2010/main" val="24598629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85C58-2ABB-F447-C650-024EC08A26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723E2A9-BC1E-7AD8-D517-48E27B88963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</a:t>
            </a:r>
            <a:r>
              <a:rPr lang="en-US" sz="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 </a:t>
            </a:r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963498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Phonics">
      <a:dk1>
        <a:srgbClr val="000000"/>
      </a:dk1>
      <a:lt1>
        <a:srgbClr val="FFFFFF"/>
      </a:lt1>
      <a:dk2>
        <a:srgbClr val="00628B"/>
      </a:dk2>
      <a:lt2>
        <a:srgbClr val="E7E6E6"/>
      </a:lt2>
      <a:accent1>
        <a:srgbClr val="3788C5"/>
      </a:accent1>
      <a:accent2>
        <a:srgbClr val="F17236"/>
      </a:accent2>
      <a:accent3>
        <a:srgbClr val="A5A5A5"/>
      </a:accent3>
      <a:accent4>
        <a:srgbClr val="F4C52F"/>
      </a:accent4>
      <a:accent5>
        <a:srgbClr val="EC2F66"/>
      </a:accent5>
      <a:accent6>
        <a:srgbClr val="78C04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35A1E7E9FA4A478111B79284586858" ma:contentTypeVersion="10" ma:contentTypeDescription="Create a new document." ma:contentTypeScope="" ma:versionID="cae28c6692555ffefa8d23e23fc53717">
  <xsd:schema xmlns:xsd="http://www.w3.org/2001/XMLSchema" xmlns:xs="http://www.w3.org/2001/XMLSchema" xmlns:p="http://schemas.microsoft.com/office/2006/metadata/properties" xmlns:ns2="6bd804ef-534c-4865-b427-16ab05a3425b" xmlns:ns3="6c4a4346-898a-48a9-8fa0-cf9e173ec7ba" targetNamespace="http://schemas.microsoft.com/office/2006/metadata/properties" ma:root="true" ma:fieldsID="9c032946b2fdf64e0379aaaee5c67965" ns2:_="" ns3:_="">
    <xsd:import namespace="6bd804ef-534c-4865-b427-16ab05a3425b"/>
    <xsd:import namespace="6c4a4346-898a-48a9-8fa0-cf9e173ec7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d804ef-534c-4865-b427-16ab05a342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9813c7c6-b368-4d0a-9b29-2e74b134ed1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4a4346-898a-48a9-8fa0-cf9e173ec7b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c255170-5c6c-4888-a680-8b62e25d43d0}" ma:internalName="TaxCatchAll" ma:showField="CatchAllData" ma:web="6c4a4346-898a-48a9-8fa0-cf9e173ec7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bd804ef-534c-4865-b427-16ab05a3425b">
      <Terms xmlns="http://schemas.microsoft.com/office/infopath/2007/PartnerControls"/>
    </lcf76f155ced4ddcb4097134ff3c332f>
    <TaxCatchAll xmlns="6c4a4346-898a-48a9-8fa0-cf9e173ec7ba" xsi:nil="true"/>
  </documentManagement>
</p:properties>
</file>

<file path=customXml/itemProps1.xml><?xml version="1.0" encoding="utf-8"?>
<ds:datastoreItem xmlns:ds="http://schemas.openxmlformats.org/officeDocument/2006/customXml" ds:itemID="{146EFC71-2F18-4A23-8F83-C6CC1C88F05F}"/>
</file>

<file path=customXml/itemProps2.xml><?xml version="1.0" encoding="utf-8"?>
<ds:datastoreItem xmlns:ds="http://schemas.openxmlformats.org/officeDocument/2006/customXml" ds:itemID="{F27CDC9E-F287-4D7F-A2F7-5F35DA75A266}"/>
</file>

<file path=customXml/itemProps3.xml><?xml version="1.0" encoding="utf-8"?>
<ds:datastoreItem xmlns:ds="http://schemas.openxmlformats.org/officeDocument/2006/customXml" ds:itemID="{F7980ED6-91E5-443F-9056-6E9CD307A6CD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25911</TotalTime>
  <Words>196</Words>
  <Application>Microsoft Office PowerPoint</Application>
  <PresentationFormat>On-screen Show (4:3)</PresentationFormat>
  <Paragraphs>69</Paragraphs>
  <Slides>20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Century Gothic</vt:lpstr>
      <vt:lpstr>Mulish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Colleen Pollett</dc:creator>
  <cp:lastModifiedBy>Brown, Samantha</cp:lastModifiedBy>
  <cp:revision>63</cp:revision>
  <dcterms:created xsi:type="dcterms:W3CDTF">2022-06-06T14:24:31Z</dcterms:created>
  <dcterms:modified xsi:type="dcterms:W3CDTF">2026-01-29T00:01:49Z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0x010100B835A1E7E9FA4A478111B79284586858</vt:lpwstr>
  </property>
</Properties>
</file>